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handoutMasterIdLst>
    <p:handoutMasterId r:id="rId51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425" r:id="rId12"/>
    <p:sldId id="1390" r:id="rId13"/>
    <p:sldId id="1357" r:id="rId14"/>
    <p:sldId id="1389" r:id="rId15"/>
    <p:sldId id="1378" r:id="rId16"/>
    <p:sldId id="1392" r:id="rId17"/>
    <p:sldId id="1393" r:id="rId18"/>
    <p:sldId id="1416" r:id="rId19"/>
    <p:sldId id="1417" r:id="rId20"/>
    <p:sldId id="1418" r:id="rId21"/>
    <p:sldId id="1419" r:id="rId22"/>
    <p:sldId id="1420" r:id="rId23"/>
    <p:sldId id="1421" r:id="rId24"/>
    <p:sldId id="1361" r:id="rId25"/>
    <p:sldId id="1395" r:id="rId26"/>
    <p:sldId id="1396" r:id="rId27"/>
    <p:sldId id="1313" r:id="rId28"/>
    <p:sldId id="1408" r:id="rId29"/>
    <p:sldId id="1422" r:id="rId30"/>
    <p:sldId id="1423" r:id="rId31"/>
    <p:sldId id="1367" r:id="rId32"/>
    <p:sldId id="1315" r:id="rId33"/>
    <p:sldId id="1316" r:id="rId34"/>
    <p:sldId id="1368" r:id="rId35"/>
    <p:sldId id="1409" r:id="rId36"/>
    <p:sldId id="1400" r:id="rId37"/>
    <p:sldId id="1424" r:id="rId38"/>
    <p:sldId id="1369" r:id="rId39"/>
    <p:sldId id="1370" r:id="rId40"/>
    <p:sldId id="1411" r:id="rId41"/>
    <p:sldId id="1371" r:id="rId42"/>
    <p:sldId id="1412" r:id="rId43"/>
    <p:sldId id="1372" r:id="rId44"/>
    <p:sldId id="1413" r:id="rId45"/>
    <p:sldId id="1373" r:id="rId46"/>
    <p:sldId id="1415" r:id="rId47"/>
    <p:sldId id="1374" r:id="rId48"/>
    <p:sldId id="1414" r:id="rId4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D09D"/>
    <a:srgbClr val="336600"/>
    <a:srgbClr val="FF0000"/>
    <a:srgbClr val="339933"/>
    <a:srgbClr val="FFFFCC"/>
    <a:srgbClr val="C99447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6909" autoAdjust="0"/>
  </p:normalViewPr>
  <p:slideViewPr>
    <p:cSldViewPr>
      <p:cViewPr varScale="1">
        <p:scale>
          <a:sx n="83" d="100"/>
          <a:sy n="83" d="100"/>
        </p:scale>
        <p:origin x="1738" y="77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27.png"/><Relationship Id="rId12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63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55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41.png"/><Relationship Id="rId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image" Target="../media/image65.png"/><Relationship Id="rId9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61.png"/><Relationship Id="rId10" Type="http://schemas.openxmlformats.org/officeDocument/2006/relationships/image" Target="../media/image41.png"/><Relationship Id="rId4" Type="http://schemas.openxmlformats.org/officeDocument/2006/relationships/image" Target="../media/image6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2139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2022.02.13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3480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9" name="Group 1072"/>
          <p:cNvGraphicFramePr>
            <a:graphicFrameLocks noGrp="1"/>
          </p:cNvGraphicFramePr>
          <p:nvPr>
            <p:extLst/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03548" y="1735648"/>
            <a:ext cx="6417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묶어 세면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묶음입니다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이것을 나눗셈식으로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나타내면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1" y="1989908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2" y="2395314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직사각형 81"/>
          <p:cNvSpPr/>
          <p:nvPr/>
        </p:nvSpPr>
        <p:spPr bwMode="auto">
          <a:xfrm>
            <a:off x="4274198" y="2235283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18÷3=6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798" y="2078344"/>
            <a:ext cx="360000" cy="355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35696" y="3182239"/>
            <a:ext cx="3456384" cy="16149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Picture 3" descr="D:\한대희 3-1 지도서\app\resource\contents\lesson03\ops\3\images\3_2\3_2_03_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63" y="3362259"/>
            <a:ext cx="2446661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189635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나누어지는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647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51920" y="3974327"/>
            <a:ext cx="14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몫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4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2212" y="13524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964159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자루씩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0400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2" y="2720219"/>
            <a:ext cx="6500815" cy="135970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0011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514658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675456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5496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2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23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8508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43322" y="143666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37677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382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38113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394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38912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691"/>
          <a:stretch/>
        </p:blipFill>
        <p:spPr>
          <a:xfrm>
            <a:off x="1007604" y="2744924"/>
            <a:ext cx="5004556" cy="2520279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 flipV="1">
            <a:off x="1865642" y="2773137"/>
            <a:ext cx="2772168" cy="791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09882" y="2733651"/>
            <a:ext cx="1604464" cy="830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67381" y="4083459"/>
            <a:ext cx="132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연필꽂이의 수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31779" y="4088105"/>
            <a:ext cx="1328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연필의 수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76275" y="4083459"/>
            <a:ext cx="160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연필꽂이 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꽂는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연필의 수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26" y="350154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10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3" y="34995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08064" y="23113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3588" y="2168860"/>
            <a:ext cx="5301741" cy="3096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‘7’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4890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20" y="266211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4" y="268177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3903381" y="230099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765048" y="231185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101396" y="2164909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023148" y="2111281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01" y="264911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/>
          <p:cNvSpPr/>
          <p:nvPr/>
        </p:nvSpPr>
        <p:spPr bwMode="auto">
          <a:xfrm>
            <a:off x="2056628" y="2250632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272" y="2096852"/>
            <a:ext cx="360000" cy="35500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 bwMode="auto">
          <a:xfrm>
            <a:off x="3234748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392" y="2107159"/>
            <a:ext cx="360000" cy="355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 bwMode="auto">
          <a:xfrm>
            <a:off x="4353424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68" y="2107159"/>
            <a:ext cx="360000" cy="3550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2646894" y="2789199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9177" y="1629934"/>
            <a:ext cx="5421287" cy="3892952"/>
            <a:chOff x="769176" y="1484784"/>
            <a:chExt cx="5623421" cy="40381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090"/>
            <a:stretch/>
          </p:blipFill>
          <p:spPr>
            <a:xfrm>
              <a:off x="769176" y="1484784"/>
              <a:ext cx="5532535" cy="40381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20919" y="1664804"/>
              <a:ext cx="1638571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선생님이 외치는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수만큼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모여서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err="1" smtClean="0">
                  <a:latin typeface="맑은 고딕" pitchFamily="50" charset="-127"/>
                  <a:ea typeface="맑은 고딕" pitchFamily="50" charset="-127"/>
                </a:rPr>
                <a:t>모둠을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만들면 돼요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dirty="0" smtClean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9975" y="1664804"/>
              <a:ext cx="2002622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우리는 모두</a:t>
              </a:r>
            </a:p>
            <a:p>
              <a:pPr algn="ctr"/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명이니까 몇 </a:t>
              </a:r>
              <a:r>
                <a:rPr lang="ko-KR" altLang="en-US" dirty="0" err="1">
                  <a:latin typeface="맑은 고딕" pitchFamily="50" charset="-127"/>
                  <a:ea typeface="맑은 고딕" pitchFamily="50" charset="-127"/>
                </a:rPr>
                <a:t>모둠을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 수 있을까</a:t>
              </a:r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dirty="0" smtClean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4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9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721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7060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99739" y="1779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3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cdata.tsherpa.co.kr/tsherpa/MultiMedia/Flash/2020/curri/index.html?flashxmlnum=soboro2&amp;classa=A8-C1-62-KK-KA-02-03-04-0-0-0-0&amp;classno=AA_SAMPLE/nproto_sample/DA/nproto_cmn_924.html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맞추기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60" y="1576555"/>
            <a:ext cx="1062100" cy="28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660362" y="1448780"/>
            <a:ext cx="296538" cy="265549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257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17" y="4910788"/>
            <a:ext cx="462428" cy="46242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5967650" y="48825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축소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89176" y="1095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5" y="796697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3090"/>
          <a:stretch/>
        </p:blipFill>
        <p:spPr>
          <a:xfrm>
            <a:off x="63845" y="996542"/>
            <a:ext cx="6912258" cy="4808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0861" y="1139260"/>
            <a:ext cx="2180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선생님이 외치는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수만큼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모여서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모둠을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만들면 돼요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ko-KR" altLang="en-US" sz="1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695317" y="1160748"/>
            <a:ext cx="2180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우리는 모두</a:t>
            </a:r>
          </a:p>
          <a:p>
            <a:pPr algn="ctr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명이니까 몇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모둠을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 수 있을까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dirty="0" smtClean="0"/>
          </a:p>
        </p:txBody>
      </p:sp>
      <p:sp>
        <p:nvSpPr>
          <p:cNvPr id="17" name="타원 16"/>
          <p:cNvSpPr/>
          <p:nvPr/>
        </p:nvSpPr>
        <p:spPr>
          <a:xfrm>
            <a:off x="1430150" y="76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4428" y="1196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~20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406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92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3"/>
          <p:cNvSpPr txBox="1"/>
          <p:nvPr/>
        </p:nvSpPr>
        <p:spPr>
          <a:xfrm>
            <a:off x="4972297" y="157798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6" name="타원 105"/>
          <p:cNvSpPr/>
          <p:nvPr/>
        </p:nvSpPr>
        <p:spPr>
          <a:xfrm>
            <a:off x="4824028" y="13923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2" y="2257308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70" y="2276872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타원 97"/>
          <p:cNvSpPr/>
          <p:nvPr/>
        </p:nvSpPr>
        <p:spPr>
          <a:xfrm>
            <a:off x="2949101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000935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7796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3_2_05_02.png  /  3_2_05_03.png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59632" y="4484439"/>
            <a:ext cx="1621255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8451" y="4484439"/>
            <a:ext cx="1621255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D:\한대희 3-1 지도서\app\resource\contents\lesson03\ops\3\images\3_2\3_2_05_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4" y="2003167"/>
            <a:ext cx="5851634" cy="2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733244" y="1996068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01498" y="2025145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603409" y="2035847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001524" y="2050074"/>
            <a:ext cx="1524253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32" y="199049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96" y="200108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97" y="20245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60" y="201440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타원 120"/>
          <p:cNvSpPr/>
          <p:nvPr/>
        </p:nvSpPr>
        <p:spPr>
          <a:xfrm>
            <a:off x="1952741" y="17917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674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3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1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4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0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13819"/>
              </p:ext>
            </p:extLst>
          </p:nvPr>
        </p:nvGraphicFramePr>
        <p:xfrm>
          <a:off x="179388" y="654012"/>
          <a:ext cx="8774172" cy="569953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붕어빵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나누어 주어야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70003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2" name="직사각형 7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4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50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모서리가 둥근 직사각형 50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4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122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66" y="195031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42" y="334024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078328" y="18042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9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모서리가 둥근 직사각형 5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0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5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7" name="직사각형 7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46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6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	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를 그려서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4923534" y="13006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77" y="1759114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 하면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43950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319498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793237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61260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44524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20072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타원 77"/>
          <p:cNvSpPr/>
          <p:nvPr/>
        </p:nvSpPr>
        <p:spPr>
          <a:xfrm>
            <a:off x="1064208" y="2257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99692" y="2652566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99692" y="3314241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799692" y="4026342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71106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34" y="2677854"/>
            <a:ext cx="317739" cy="25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/>
          <p:cNvSpPr/>
          <p:nvPr/>
        </p:nvSpPr>
        <p:spPr>
          <a:xfrm>
            <a:off x="1575987" y="26409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968561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616633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264705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912777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560849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2015716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2663788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311860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959932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608004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021562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2669634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3317706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3965778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4613850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12477" y="2348880"/>
            <a:ext cx="4580760" cy="2592288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수직선에서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씩 나누면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부분이 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43322" y="140066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318870" y="134076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792609" y="140228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760632" y="134513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43896" y="140349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12380" y="13531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729571" y="1587586"/>
            <a:ext cx="518393" cy="510095"/>
            <a:chOff x="3615996" y="4036173"/>
            <a:chExt cx="518393" cy="510095"/>
          </a:xfrm>
        </p:grpSpPr>
        <p:sp>
          <p:nvSpPr>
            <p:cNvPr id="67" name="직사각형 6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pic>
        <p:nvPicPr>
          <p:cNvPr id="6147" name="Picture 3" descr="D:\한대희 3-1 지도서\app\resource\contents\lesson03\ops\3\images\3_2\3_2_06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1" y="3176972"/>
            <a:ext cx="6419455" cy="6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 bwMode="auto">
          <a:xfrm>
            <a:off x="1345426" y="3078485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83117" y="3573016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371404" y="3569954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286519" y="3600461"/>
            <a:ext cx="597198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6347900" y="3597399"/>
            <a:ext cx="608522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20" y="2097681"/>
            <a:ext cx="2133505" cy="2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타원 82"/>
          <p:cNvSpPr/>
          <p:nvPr/>
        </p:nvSpPr>
        <p:spPr>
          <a:xfrm>
            <a:off x="237447" y="3030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클릭 시 해당 영역이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버튼 클릭 시 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49" y="301495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59" y="299898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타원 87"/>
          <p:cNvSpPr/>
          <p:nvPr/>
        </p:nvSpPr>
        <p:spPr>
          <a:xfrm>
            <a:off x="3681801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755198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96008" y="2011810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2307" y="2018137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11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타원 50"/>
          <p:cNvSpPr/>
          <p:nvPr/>
        </p:nvSpPr>
        <p:spPr>
          <a:xfrm>
            <a:off x="3602431" y="15498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43322" y="136465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318870" y="130476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792609" y="13662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760632" y="130912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243896" y="13674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219444" y="131711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8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5358" y="177165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704164" y="2279952"/>
            <a:ext cx="784932" cy="510095"/>
            <a:chOff x="3349457" y="4036173"/>
            <a:chExt cx="784932" cy="510095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3599892" y="2279952"/>
            <a:ext cx="518393" cy="510095"/>
            <a:chOff x="3615996" y="4036173"/>
            <a:chExt cx="518393" cy="51009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4305635" y="2279952"/>
            <a:ext cx="518393" cy="510095"/>
            <a:chOff x="3615996" y="4036173"/>
            <a:chExt cx="518393" cy="51009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323985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89889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" y="3060524"/>
            <a:ext cx="6621318" cy="6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모두  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938" y="3060524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24790" y="3049253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2" y="280769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78" y="282827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3054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349751" y="1767765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5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8255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5084205" y="17550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1" y="4743563"/>
            <a:ext cx="89060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59" y="475919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4" y="4744258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0" y="3596360"/>
            <a:ext cx="632035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나타내 보세요</a:t>
            </a:r>
          </a:p>
        </p:txBody>
      </p: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373352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80" y="352111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432428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755067" y="4671660"/>
            <a:ext cx="784932" cy="510095"/>
            <a:chOff x="3349457" y="4036173"/>
            <a:chExt cx="784932" cy="510095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2104510" y="4671660"/>
            <a:ext cx="518393" cy="510095"/>
            <a:chOff x="3615996" y="4036173"/>
            <a:chExt cx="518393" cy="510095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3148626" y="4665621"/>
            <a:ext cx="518393" cy="510095"/>
            <a:chOff x="3615996" y="4036173"/>
            <a:chExt cx="518393" cy="510095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73" name="직사각형 72"/>
          <p:cNvSpPr/>
          <p:nvPr/>
        </p:nvSpPr>
        <p:spPr>
          <a:xfrm>
            <a:off x="1610521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41883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436096" y="3392996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45" name="직각 삼각형 44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93363" y="4330841"/>
            <a:ext cx="599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   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5349751" y="194526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5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40" name="직사각형 3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3542507" y="2414849"/>
            <a:ext cx="518393" cy="510095"/>
            <a:chOff x="3615996" y="4036173"/>
            <a:chExt cx="518393" cy="51009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4190579" y="2414849"/>
            <a:ext cx="518393" cy="510095"/>
            <a:chOff x="3615996" y="4036173"/>
            <a:chExt cx="518393" cy="510095"/>
          </a:xfrm>
        </p:grpSpPr>
        <p:sp>
          <p:nvSpPr>
            <p:cNvPr id="61" name="직사각형 6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0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5615"/>
            <a:ext cx="6877274" cy="4710025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붕어빵 </a:t>
            </a:r>
            <a:r>
              <a:rPr lang="ko-KR" altLang="en-US" sz="3600" b="1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5514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3_2_1_ani.mp4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542507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90579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57" name="직각 삼각형 56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38862" y="4354205"/>
            <a:ext cx="599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800" dirty="0" smtClean="0">
                <a:latin typeface="+mn-ea"/>
              </a:rPr>
              <a:t>÷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6=2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9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]</a:t>
            </a:r>
          </a:p>
        </p:txBody>
      </p:sp>
      <p:sp>
        <p:nvSpPr>
          <p:cNvPr id="34" name="타원 33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5599" y="2204864"/>
            <a:ext cx="6001662" cy="248427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 bwMode="auto">
          <a:xfrm>
            <a:off x="1867759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16" y="2946585"/>
            <a:ext cx="360000" cy="3550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3851920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72" y="2946585"/>
            <a:ext cx="360000" cy="355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4686549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88" y="3658180"/>
            <a:ext cx="360000" cy="355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5596" y="2231902"/>
            <a:ext cx="500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씩 묶어 세면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묶음입니다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09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1475656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941772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18 ÷ 3 = 6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768039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19894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3284070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727429" y="3884283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61964" y="2888940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곱셈과 나눗셈의 관계를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64~65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46~47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791631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67" y="2240868"/>
            <a:ext cx="55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통씩 담으려면 상자가 몇 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34928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1"/>
          <p:cNvSpPr txBox="1"/>
          <p:nvPr/>
        </p:nvSpPr>
        <p:spPr>
          <a:xfrm>
            <a:off x="3095836" y="41200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7" y="39955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3"/>
          <p:cNvSpPr txBox="1"/>
          <p:nvPr/>
        </p:nvSpPr>
        <p:spPr>
          <a:xfrm>
            <a:off x="3491880" y="41243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5429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07704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655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024076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590978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5009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707157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264543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43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68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1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40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4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5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41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66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/>
          <p:cNvSpPr/>
          <p:nvPr/>
        </p:nvSpPr>
        <p:spPr>
          <a:xfrm>
            <a:off x="1247160" y="26433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412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760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15567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1395429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907704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6655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024076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90978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15009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157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264543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33" y="4224639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1"/>
          <p:cNvSpPr txBox="1"/>
          <p:nvPr/>
        </p:nvSpPr>
        <p:spPr>
          <a:xfrm>
            <a:off x="3154724" y="4224203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3"/>
          <p:cNvSpPr txBox="1"/>
          <p:nvPr/>
        </p:nvSpPr>
        <p:spPr>
          <a:xfrm>
            <a:off x="3730787" y="4228524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58" name="직각 삼각형 5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588734" y="4366845"/>
            <a:ext cx="61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통씩 담았을 때 수박을 모두 담으려면 총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개의 상자가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525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1867" y="3087099"/>
            <a:ext cx="4408265" cy="1141425"/>
            <a:chOff x="3699939" y="2987334"/>
            <a:chExt cx="4408265" cy="1141425"/>
          </a:xfrm>
        </p:grpSpPr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939" y="2987334"/>
              <a:ext cx="4408265" cy="1141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모서리가 둥근 직사각형 104"/>
            <p:cNvSpPr/>
            <p:nvPr/>
          </p:nvSpPr>
          <p:spPr>
            <a:xfrm>
              <a:off x="3727724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4239999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79884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5356371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5923273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648238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7039452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596838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10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74185" y="43157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해당 정답 선도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7" name="타원 136"/>
          <p:cNvSpPr/>
          <p:nvPr/>
        </p:nvSpPr>
        <p:spPr>
          <a:xfrm>
            <a:off x="2363733" y="29547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25985" y="27906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059906" y="28396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24738" y="50145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412539"/>
            <a:ext cx="6667165" cy="2860752"/>
            <a:chOff x="192745" y="760936"/>
            <a:chExt cx="6667165" cy="286075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914171"/>
              <a:ext cx="6667165" cy="25169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67">
              <a:extLst>
                <a:ext uri="{FF2B5EF4-FFF2-40B4-BE49-F238E27FC236}">
                  <a16:creationId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76093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9834" y="2912094"/>
            <a:ext cx="3356122" cy="1344998"/>
            <a:chOff x="957295" y="2912094"/>
            <a:chExt cx="3356122" cy="1344998"/>
          </a:xfrm>
        </p:grpSpPr>
        <p:sp>
          <p:nvSpPr>
            <p:cNvPr id="91" name="직사각형 90"/>
            <p:cNvSpPr/>
            <p:nvPr/>
          </p:nvSpPr>
          <p:spPr bwMode="auto">
            <a:xfrm>
              <a:off x="957295" y="2912094"/>
              <a:ext cx="1840145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나누어지는 수</a:t>
              </a:r>
            </a:p>
          </p:txBody>
        </p:sp>
        <p:sp>
          <p:nvSpPr>
            <p:cNvPr id="93" name="직사각형 92"/>
            <p:cNvSpPr/>
            <p:nvPr/>
          </p:nvSpPr>
          <p:spPr bwMode="auto">
            <a:xfrm>
              <a:off x="2941456" y="2912094"/>
              <a:ext cx="1371961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나누는 수</a:t>
              </a: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3776085" y="3653532"/>
              <a:ext cx="428112" cy="3532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몫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88395" y="3672317"/>
              <a:ext cx="1015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나눗셈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식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665" y="3692953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2045165" y="3638499"/>
              <a:ext cx="141161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16 ÷ 2 = 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2857575" y="3323947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09430" y="3312323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3295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700172" y="4222829"/>
            <a:ext cx="621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은 전체 수박의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는 한 상자에 담는 수박의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8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필요한 상자의 </a:t>
            </a:r>
            <a:r>
              <a:rPr lang="ko-KR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1" y="43148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타원 123"/>
          <p:cNvSpPr/>
          <p:nvPr/>
        </p:nvSpPr>
        <p:spPr>
          <a:xfrm>
            <a:off x="1798843" y="33470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12088" y="3624381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62253" y="35038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954096" y="2348880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봉지가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모두 몇 개 필요한지 귤 위에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68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28" y="1922226"/>
            <a:ext cx="343028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98614" y="3153822"/>
            <a:ext cx="5874563" cy="316956"/>
            <a:chOff x="906013" y="2917229"/>
            <a:chExt cx="6870343" cy="3706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47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9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15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88" y="291722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모서리가 둥근 직사각형 5"/>
          <p:cNvSpPr/>
          <p:nvPr/>
        </p:nvSpPr>
        <p:spPr>
          <a:xfrm>
            <a:off x="506976" y="2966878"/>
            <a:ext cx="6189260" cy="67814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/>
          <p:cNvGrpSpPr/>
          <p:nvPr/>
        </p:nvGrpSpPr>
        <p:grpSpPr>
          <a:xfrm>
            <a:off x="2721459" y="3829689"/>
            <a:ext cx="784932" cy="510095"/>
            <a:chOff x="3349457" y="4036173"/>
            <a:chExt cx="784932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3621559" y="3834913"/>
            <a:ext cx="518393" cy="510095"/>
            <a:chOff x="3615996" y="4036173"/>
            <a:chExt cx="518393" cy="510095"/>
          </a:xfrm>
        </p:grpSpPr>
        <p:sp>
          <p:nvSpPr>
            <p:cNvPr id="122" name="직사각형 121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269631" y="3834913"/>
            <a:ext cx="518393" cy="510095"/>
            <a:chOff x="3615996" y="4036173"/>
            <a:chExt cx="518393" cy="510095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7" name="직사각형 126"/>
          <p:cNvSpPr/>
          <p:nvPr/>
        </p:nvSpPr>
        <p:spPr>
          <a:xfrm>
            <a:off x="3257249" y="3895193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09591" y="391389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876425" y="3167194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15469" y="3153822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4212081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048681" y="3163029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391264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64" y="283797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92" y="285097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24" y="286552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656" y="286331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" y="283180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타원 139"/>
          <p:cNvSpPr/>
          <p:nvPr/>
        </p:nvSpPr>
        <p:spPr>
          <a:xfrm>
            <a:off x="358707" y="2734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009715" y="28655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773428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35794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9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740184" y="4077601"/>
            <a:ext cx="13315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21" y="39836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67" y="4567409"/>
            <a:ext cx="480817" cy="4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7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796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)3-1-3(3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10826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09" y="385720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535379" y="35670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837324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799690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370404" y="4077601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47" y="39829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딸기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담으면 딸기를 모두 담기 위해 필요한 봉지의 수는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20÷4=5,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봉지입니다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TextBox 4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8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59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2328580" y="3274966"/>
            <a:ext cx="114707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34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303750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71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680012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814573" y="3274966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438932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5014995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있고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명에게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나누려면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나누는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수로 나눗셈 식을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30÷6=5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619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뺄셈으로 해결하기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나눗셈으로 해결하기 약물 필요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 내의 텍스트는 약물에 사용하는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YGJAL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폰트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24PX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바꾸기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18169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4572000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047805" y="34614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095918" y="34494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1" y="3739868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1" y="4183007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1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72175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5297818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0" y="373986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0" y="4183007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7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82565" y="1970947"/>
            <a:ext cx="6061059" cy="3302343"/>
            <a:chOff x="482565" y="1970947"/>
            <a:chExt cx="6061059" cy="3302343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2332897"/>
              <a:ext cx="6061059" cy="27522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24-8-8-8=0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24÷8=3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197094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9" y="2630256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55576" y="2600908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55576" y="2979355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755576" y="3338832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3262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58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2287390" y="4523295"/>
            <a:ext cx="13234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51"/>
          <p:cNvSpPr txBox="1"/>
          <p:nvPr/>
        </p:nvSpPr>
        <p:spPr>
          <a:xfrm>
            <a:off x="4896036" y="4483467"/>
            <a:ext cx="6295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179512" y="3825044"/>
            <a:ext cx="6667165" cy="1448246"/>
            <a:chOff x="179512" y="3825044"/>
            <a:chExt cx="6667165" cy="1448246"/>
          </a:xfrm>
        </p:grpSpPr>
        <p:sp>
          <p:nvSpPr>
            <p:cNvPr id="36" name="직각 삼각형 3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9512" y="4185083"/>
              <a:ext cx="6667165" cy="9000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825044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22416" y="4366845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은 전체 공의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한 그룹에 담는 공의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나누어지는 그룹의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03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54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2268538" y="4499828"/>
            <a:ext cx="13423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4860032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9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1814573" y="449982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5014995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82565" y="2276872"/>
            <a:ext cx="6061059" cy="2996418"/>
            <a:chOff x="482565" y="2276872"/>
            <a:chExt cx="6061059" cy="2996418"/>
          </a:xfrm>
        </p:grpSpPr>
        <p:sp>
          <p:nvSpPr>
            <p:cNvPr id="62" name="직각 삼각형 61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2565" y="2643731"/>
              <a:ext cx="6061059" cy="24414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50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담으려면 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상자가 필요합니다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227687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69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55" y="27961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558128" y="2796131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87824" y="2797640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391980" y="27809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3682364" y="3661736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242204" y="36810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0271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247964" y="1447236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8160" y="1474446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" y="1344840"/>
            <a:ext cx="6930969" cy="3740344"/>
          </a:xfrm>
          <a:prstGeom prst="rect">
            <a:avLst/>
          </a:prstGeom>
        </p:spPr>
      </p:pic>
      <p:sp>
        <p:nvSpPr>
          <p:cNvPr id="36" name="TextBox 43"/>
          <p:cNvSpPr txBox="1"/>
          <p:nvPr/>
        </p:nvSpPr>
        <p:spPr>
          <a:xfrm>
            <a:off x="5490677" y="1840593"/>
            <a:ext cx="13441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그러면 봉투가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몇 개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거지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268805" y="1556792"/>
            <a:ext cx="187315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개를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한 봉투에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개씩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나누어 </a:t>
            </a:r>
            <a:endParaRPr lang="ko-KR" altLang="en-US" sz="1600" spc="-15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담아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주세요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봉투가 몇 개 필요한지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49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6104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715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개 필요한지 알기 위해서는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2963640"/>
            <a:ext cx="2974460" cy="7527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붕어빵이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몇 묶음인지 확인합니다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786140"/>
            <a:ext cx="360000" cy="355000"/>
          </a:xfrm>
          <a:prstGeom prst="rect">
            <a:avLst/>
          </a:prstGeom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6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511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916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같은 양이 몇 번 들어 있는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08920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조작 활동을 통하여 수를 똑같은 개수만큼 묶은 묶음의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개수를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알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86753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52519" y="3399964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나누어 주는 상황을 나눗셈식으로 나타낼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5585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72553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봉투에 담아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628262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97178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2079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3_2_03_fishBread.png  /  3_2_03_bread.png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146505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영역 클릭 시 해당 영역 자리가 붕어빵 모양으로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마지막 손가락 클릭 시 해당 붕어빵 삽화가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회색으로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45" y="2214151"/>
            <a:ext cx="2602281" cy="1231244"/>
          </a:xfrm>
          <a:prstGeom prst="rect">
            <a:avLst/>
          </a:prstGeom>
          <a:ln w="38100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78" y="3791727"/>
            <a:ext cx="5963154" cy="121307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89043" y="3708653"/>
            <a:ext cx="6284864" cy="1362060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249380" y="2215500"/>
            <a:ext cx="2755484" cy="1228738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1270" y="36271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391923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445929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391923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445929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388867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442873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560" y="3814629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11560" y="4385786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607422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607422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563080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563080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219674" y="2806169"/>
            <a:ext cx="1944216" cy="477150"/>
            <a:chOff x="4848717" y="5979355"/>
            <a:chExt cx="3298236" cy="8094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264" y="6054741"/>
              <a:ext cx="2911892" cy="67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4848717" y="5979355"/>
              <a:ext cx="3298236" cy="809454"/>
            </a:xfrm>
            <a:prstGeom prst="roundRect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타원 66"/>
          <p:cNvSpPr/>
          <p:nvPr/>
        </p:nvSpPr>
        <p:spPr>
          <a:xfrm>
            <a:off x="2314529" y="22442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620" y="3814629"/>
            <a:ext cx="1613161" cy="7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44063</TotalTime>
  <Words>3682</Words>
  <Application>Microsoft Office PowerPoint</Application>
  <PresentationFormat>화면 슬라이드 쇼(4:3)</PresentationFormat>
  <Paragraphs>1386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굴림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LG</cp:lastModifiedBy>
  <cp:revision>7972</cp:revision>
  <cp:lastPrinted>2021-12-20T01:30:02Z</cp:lastPrinted>
  <dcterms:created xsi:type="dcterms:W3CDTF">2008-07-15T12:19:11Z</dcterms:created>
  <dcterms:modified xsi:type="dcterms:W3CDTF">2022-02-13T05:14:19Z</dcterms:modified>
</cp:coreProperties>
</file>